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0"/>
  </p:notesMasterIdLst>
  <p:sldIdLst>
    <p:sldId id="256" r:id="rId2"/>
    <p:sldId id="257" r:id="rId3"/>
    <p:sldId id="270" r:id="rId4"/>
    <p:sldId id="273" r:id="rId5"/>
    <p:sldId id="259" r:id="rId6"/>
    <p:sldId id="260" r:id="rId7"/>
    <p:sldId id="274" r:id="rId8"/>
    <p:sldId id="276" r:id="rId9"/>
    <p:sldId id="277" r:id="rId10"/>
    <p:sldId id="278" r:id="rId11"/>
    <p:sldId id="279" r:id="rId12"/>
    <p:sldId id="280" r:id="rId13"/>
    <p:sldId id="281" r:id="rId14"/>
    <p:sldId id="283" r:id="rId15"/>
    <p:sldId id="286" r:id="rId16"/>
    <p:sldId id="288" r:id="rId17"/>
    <p:sldId id="290" r:id="rId18"/>
    <p:sldId id="29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9F78E-5503-426C-B18D-3188F0491945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63651-CFE2-433E-BD5A-DF0497BF0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422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63651-CFE2-433E-BD5A-DF0497BF073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38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FA4A-F741-42F4-8D9E-DB5CE43B7CFA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F2BA-D7FA-44EA-824C-D854AE359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8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FA4A-F741-42F4-8D9E-DB5CE43B7CFA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F2BA-D7FA-44EA-824C-D854AE359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85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FA4A-F741-42F4-8D9E-DB5CE43B7CFA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F2BA-D7FA-44EA-824C-D854AE359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738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FA4A-F741-42F4-8D9E-DB5CE43B7CFA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F2BA-D7FA-44EA-824C-D854AE35972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25944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FA4A-F741-42F4-8D9E-DB5CE43B7CFA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F2BA-D7FA-44EA-824C-D854AE359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772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FA4A-F741-42F4-8D9E-DB5CE43B7CFA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F2BA-D7FA-44EA-824C-D854AE359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65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FA4A-F741-42F4-8D9E-DB5CE43B7CFA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F2BA-D7FA-44EA-824C-D854AE359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65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FA4A-F741-42F4-8D9E-DB5CE43B7CFA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F2BA-D7FA-44EA-824C-D854AE359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486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FA4A-F741-42F4-8D9E-DB5CE43B7CFA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F2BA-D7FA-44EA-824C-D854AE359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55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FA4A-F741-42F4-8D9E-DB5CE43B7CFA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F2BA-D7FA-44EA-824C-D854AE359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45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FA4A-F741-42F4-8D9E-DB5CE43B7CFA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F2BA-D7FA-44EA-824C-D854AE359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84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FA4A-F741-42F4-8D9E-DB5CE43B7CFA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F2BA-D7FA-44EA-824C-D854AE359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97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FA4A-F741-42F4-8D9E-DB5CE43B7CFA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F2BA-D7FA-44EA-824C-D854AE359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1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FA4A-F741-42F4-8D9E-DB5CE43B7CFA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F2BA-D7FA-44EA-824C-D854AE359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0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FA4A-F741-42F4-8D9E-DB5CE43B7CFA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F2BA-D7FA-44EA-824C-D854AE359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1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FA4A-F741-42F4-8D9E-DB5CE43B7CFA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F2BA-D7FA-44EA-824C-D854AE359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75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0FA4A-F741-42F4-8D9E-DB5CE43B7CFA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2F2BA-D7FA-44EA-824C-D854AE359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79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050FA4A-F741-42F4-8D9E-DB5CE43B7CFA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2F2BA-D7FA-44EA-824C-D854AE359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417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641774"/>
            <a:ext cx="8458200" cy="2424112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en-US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THÀNH PHẦN </a:t>
            </a:r>
            <a:br>
              <a:rPr lang="en-US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BIỆT LẬP</a:t>
            </a:r>
            <a:endParaRPr lang="en-US" sz="8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524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9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886200"/>
            <a:ext cx="4724400" cy="2971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467224"/>
            <a:ext cx="4114800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52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31536"/>
          </a:xfrm>
        </p:spPr>
        <p:txBody>
          <a:bodyPr>
            <a:normAutofit/>
          </a:bodyPr>
          <a:lstStyle/>
          <a:p>
            <a:pPr marL="624078" indent="-514350">
              <a:buAutoNum type="alphaLcParenR"/>
            </a:pP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súng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bắn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rát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624078" indent="-514350">
              <a:buAutoNum type="alphaLcParenR"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buAutoNum type="alphaL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nè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109728" indent="0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chờ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chút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4127"/>
            <a:ext cx="5410200" cy="4953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IV/ THÀNH PHẦN GỌI - ĐÁP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4419600"/>
            <a:ext cx="9144000" cy="914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2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31536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Tx/>
              <a:buChar char="-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trì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indent="0">
              <a:lnSpc>
                <a:spcPct val="200000"/>
              </a:lnSpc>
              <a:buNone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nè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109728" indent="0">
              <a:lnSpc>
                <a:spcPct val="200000"/>
              </a:lnSpc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chờ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chút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indent="0">
              <a:buNone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4127"/>
            <a:ext cx="5410200" cy="4953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IV/ THÀNH PHẦN GỌI - ĐÁP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21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49427"/>
            <a:ext cx="8839200" cy="562510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AutoNum type="alphaL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66928" indent="-457200">
              <a:buAutoNum type="alphaLcParenR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Font typeface="Georgia"/>
              <a:buAutoNum type="alphaLcParenR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marL="566928" indent="-457200">
              <a:buFont typeface="Georgia"/>
              <a:buAutoNum type="alphaLcParenR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Font typeface="Georgia"/>
              <a:buAutoNum type="alphaL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AutoNum type="alphaLcParenR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4127"/>
            <a:ext cx="5410200" cy="4953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V/ THÀNH PHẦN PHỤ CHÚ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53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49427"/>
            <a:ext cx="8839200" cy="562510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AutoNum type="alphaL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gái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duy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66928" indent="-457200">
              <a:buAutoNum type="alphaLcParenR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Font typeface="Georgia"/>
              <a:buAutoNum type="alphaLcParenR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xứ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 marL="566928" indent="-457200">
              <a:buFont typeface="Georgia"/>
              <a:buAutoNum type="alphaLcParenR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Font typeface="Georgia"/>
              <a:buAutoNum type="alphaL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AutoNum type="alphaLcParenR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4127"/>
            <a:ext cx="5410200" cy="4953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V/ THÀNH PHẦN PHỤ CHÚ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4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49427"/>
            <a:ext cx="8839200" cy="562510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sung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4127"/>
            <a:ext cx="5410200" cy="4953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V/ THÀNH PHẦN PHỤ CHÚ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36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49427"/>
            <a:ext cx="8839200" cy="562510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bổ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sung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33413" indent="-523875"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+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ngang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phẩy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4127"/>
            <a:ext cx="5410200" cy="4953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V/ THÀNH PHẦN PHỤ CHÚ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4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49427"/>
            <a:ext cx="8839200" cy="562510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1/19</a:t>
            </a:r>
          </a:p>
          <a:p>
            <a:pPr marL="109728" lvl="0" indent="0">
              <a:lnSpc>
                <a:spcPct val="20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09728" lvl="0" indent="0">
              <a:lnSpc>
                <a:spcPct val="200000"/>
              </a:lnSpc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b)Chao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</a:t>
            </a: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09728" lvl="0" indent="0">
              <a:lnSpc>
                <a:spcPct val="200000"/>
              </a:lnSpc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09728" lvl="0" indent="0">
              <a:lnSpc>
                <a:spcPct val="200000"/>
              </a:lnSpc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Chả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nhẽ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09728" indent="0" algn="ctr">
              <a:lnSpc>
                <a:spcPct val="150000"/>
              </a:lnSpc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4127"/>
            <a:ext cx="5410200" cy="4953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VI/ LUYỆN TẬP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38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49427"/>
            <a:ext cx="8839200" cy="562510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2/19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en-US" dirty="0" smtClean="0"/>
              <a:t> </a:t>
            </a:r>
            <a:r>
              <a:rPr lang="en-US" dirty="0"/>
              <a:t>		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  <a:p>
            <a:pPr marL="109728" indent="0" algn="ctr">
              <a:lnSpc>
                <a:spcPct val="150000"/>
              </a:lnSpc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4127"/>
            <a:ext cx="5410200" cy="4953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VI/ LUYỆN TẬP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286000" y="1320575"/>
            <a:ext cx="8382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5" name="Rounded Rectangle 4"/>
          <p:cNvSpPr/>
          <p:nvPr/>
        </p:nvSpPr>
        <p:spPr>
          <a:xfrm>
            <a:off x="2279073" y="2073205"/>
            <a:ext cx="838200" cy="6858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279073" y="2836898"/>
            <a:ext cx="838200" cy="6858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279073" y="3585987"/>
            <a:ext cx="838200" cy="6858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286000" y="4362785"/>
            <a:ext cx="838200" cy="6858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251364" y="5111874"/>
            <a:ext cx="838200" cy="6858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251364" y="5875567"/>
            <a:ext cx="838200" cy="6858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3733800" y="1320575"/>
            <a:ext cx="3124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chắn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33800" y="2073205"/>
            <a:ext cx="3124200" cy="685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33800" y="2836898"/>
            <a:ext cx="3124200" cy="685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hẳn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33800" y="3585987"/>
            <a:ext cx="3124200" cy="685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733800" y="4362313"/>
            <a:ext cx="31242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33800" y="5111874"/>
            <a:ext cx="3124200" cy="685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33800" y="5902591"/>
            <a:ext cx="3124200" cy="685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Dường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75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49427"/>
            <a:ext cx="8839200" cy="562510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3/33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>
              <a:lnSpc>
                <a:spcPct val="20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>
              <a:lnSpc>
                <a:spcPct val="20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09728" lvl="0" indent="0">
              <a:lnSpc>
                <a:spcPct val="20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…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kỷ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>
              <a:lnSpc>
                <a:spcPct val="20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lnSpc>
                <a:spcPct val="150000"/>
              </a:lnSpc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4127"/>
            <a:ext cx="5410200" cy="4953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VI/ LUYỆN TẬP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233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229600" cy="533400"/>
          </a:xfrm>
        </p:spPr>
        <p:txBody>
          <a:bodyPr>
            <a:noAutofit/>
          </a:bodyPr>
          <a:lstStyle/>
          <a:p>
            <a:r>
              <a:rPr lang="en-US" sz="28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I. KHÁI NIỆM</a:t>
            </a:r>
            <a:endParaRPr lang="en-US" sz="2800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15400" cy="5867400"/>
          </a:xfrm>
        </p:spPr>
        <p:txBody>
          <a:bodyPr/>
          <a:lstStyle/>
          <a:p>
            <a:pPr marL="109728" indent="0">
              <a:buNone/>
            </a:pPr>
            <a:endParaRPr lang="en-US" sz="5400" dirty="0" smtClean="0"/>
          </a:p>
          <a:p>
            <a:pPr marL="109728" indent="0">
              <a:buNone/>
            </a:pPr>
            <a:r>
              <a:rPr lang="en-US" dirty="0" smtClean="0"/>
              <a:t>	</a:t>
            </a:r>
            <a:r>
              <a:rPr lang="en-US" sz="4000" dirty="0" smtClean="0"/>
              <a:t>- </a:t>
            </a:r>
            <a:r>
              <a:rPr lang="en-US" sz="4000" dirty="0" err="1" smtClean="0"/>
              <a:t>Ôi</a:t>
            </a:r>
            <a:r>
              <a:rPr lang="en-US" sz="4000" dirty="0" smtClean="0"/>
              <a:t>, </a:t>
            </a:r>
            <a:r>
              <a:rPr lang="en-US" sz="4000" dirty="0" err="1" smtClean="0"/>
              <a:t>anh</a:t>
            </a:r>
            <a:r>
              <a:rPr lang="en-US" sz="4000" dirty="0" smtClean="0"/>
              <a:t> </a:t>
            </a:r>
            <a:r>
              <a:rPr lang="en-US" sz="4000" dirty="0" err="1" smtClean="0"/>
              <a:t>thật</a:t>
            </a:r>
            <a:r>
              <a:rPr lang="en-US" sz="4000" dirty="0" smtClean="0"/>
              <a:t> </a:t>
            </a:r>
            <a:r>
              <a:rPr lang="en-US" sz="4000" dirty="0" err="1" smtClean="0"/>
              <a:t>là</a:t>
            </a:r>
            <a:r>
              <a:rPr lang="en-US" sz="4000" dirty="0" smtClean="0"/>
              <a:t> </a:t>
            </a:r>
            <a:r>
              <a:rPr lang="en-US" sz="4000" dirty="0" err="1" smtClean="0"/>
              <a:t>một</a:t>
            </a:r>
            <a:r>
              <a:rPr lang="en-US" sz="4000" dirty="0" smtClean="0"/>
              <a:t> con </a:t>
            </a:r>
            <a:r>
              <a:rPr lang="en-US" sz="4000" dirty="0" err="1" smtClean="0"/>
              <a:t>người</a:t>
            </a:r>
            <a:r>
              <a:rPr lang="en-US" sz="4000" dirty="0" smtClean="0"/>
              <a:t> </a:t>
            </a:r>
            <a:r>
              <a:rPr lang="en-US" sz="4000" dirty="0" err="1" smtClean="0"/>
              <a:t>tài</a:t>
            </a:r>
            <a:r>
              <a:rPr lang="en-US" sz="4000" dirty="0" smtClean="0"/>
              <a:t> </a:t>
            </a:r>
            <a:r>
              <a:rPr lang="en-US" sz="4000" dirty="0" err="1" smtClean="0"/>
              <a:t>giỏi</a:t>
            </a:r>
            <a:r>
              <a:rPr lang="en-US" sz="4000" dirty="0" smtClean="0"/>
              <a:t>.</a:t>
            </a:r>
          </a:p>
          <a:p>
            <a:pPr marL="109728" indent="0">
              <a:buNone/>
            </a:pPr>
            <a:endParaRPr lang="en-US" sz="4000" dirty="0" smtClean="0"/>
          </a:p>
          <a:p>
            <a:pPr marL="109728" indent="0">
              <a:buNone/>
            </a:pPr>
            <a:endParaRPr lang="en-US" sz="4000" dirty="0" smtClean="0"/>
          </a:p>
          <a:p>
            <a:pPr marL="109728" indent="0">
              <a:buNone/>
            </a:pPr>
            <a:r>
              <a:rPr lang="en-US" sz="4000" dirty="0" smtClean="0"/>
              <a:t>	- </a:t>
            </a:r>
            <a:r>
              <a:rPr lang="en-US" sz="4000" dirty="0" err="1" smtClean="0"/>
              <a:t>Này</a:t>
            </a:r>
            <a:r>
              <a:rPr lang="en-US" sz="4000" dirty="0" smtClean="0"/>
              <a:t>, </a:t>
            </a:r>
            <a:r>
              <a:rPr lang="en-US" sz="4000" dirty="0" err="1" smtClean="0"/>
              <a:t>tôi</a:t>
            </a:r>
            <a:r>
              <a:rPr lang="en-US" sz="4000" dirty="0" smtClean="0"/>
              <a:t> </a:t>
            </a:r>
            <a:r>
              <a:rPr lang="en-US" sz="4000" dirty="0" err="1" smtClean="0"/>
              <a:t>bảo</a:t>
            </a:r>
            <a:r>
              <a:rPr lang="en-US" sz="4000" dirty="0" smtClean="0"/>
              <a:t> </a:t>
            </a:r>
            <a:r>
              <a:rPr lang="en-US" sz="4000" dirty="0" err="1" smtClean="0"/>
              <a:t>anh</a:t>
            </a:r>
            <a:r>
              <a:rPr lang="en-US" sz="4000" dirty="0" smtClean="0"/>
              <a:t> </a:t>
            </a:r>
            <a:r>
              <a:rPr lang="en-US" sz="4000" dirty="0" err="1" smtClean="0"/>
              <a:t>cái</a:t>
            </a:r>
            <a:r>
              <a:rPr lang="en-US" sz="4000" dirty="0" smtClean="0"/>
              <a:t> </a:t>
            </a:r>
            <a:r>
              <a:rPr lang="en-US" sz="4000" dirty="0" err="1" smtClean="0"/>
              <a:t>này</a:t>
            </a:r>
            <a:r>
              <a:rPr lang="en-US" sz="4000" dirty="0" smtClean="0"/>
              <a:t> </a:t>
            </a:r>
            <a:r>
              <a:rPr lang="en-US" sz="4000" dirty="0" err="1" smtClean="0"/>
              <a:t>nha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2975263" y="1905000"/>
            <a:ext cx="152400" cy="762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209800" y="2514600"/>
            <a:ext cx="671945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200401" y="2521527"/>
            <a:ext cx="5410199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342901" y="3200400"/>
            <a:ext cx="647699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124200" y="4308764"/>
            <a:ext cx="76200" cy="79663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389909" y="5049983"/>
            <a:ext cx="671945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200402" y="5049983"/>
            <a:ext cx="449579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929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229600" cy="533400"/>
          </a:xfrm>
        </p:spPr>
        <p:txBody>
          <a:bodyPr>
            <a:noAutofit/>
          </a:bodyPr>
          <a:lstStyle/>
          <a:p>
            <a:r>
              <a:rPr lang="en-US" sz="28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I. KHÁI NIỆM</a:t>
            </a:r>
            <a:endParaRPr lang="en-US" sz="2800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15400" cy="5867400"/>
          </a:xfrm>
        </p:spPr>
        <p:txBody>
          <a:bodyPr/>
          <a:lstStyle/>
          <a:p>
            <a:pPr marL="109728" indent="0">
              <a:buNone/>
            </a:pPr>
            <a:endParaRPr lang="en-US" sz="3200" dirty="0" smtClean="0"/>
          </a:p>
          <a:p>
            <a:pPr marL="109728" indent="0">
              <a:buNone/>
            </a:pPr>
            <a:r>
              <a:rPr lang="en-US" dirty="0" smtClean="0"/>
              <a:t>	</a:t>
            </a:r>
            <a:r>
              <a:rPr lang="en-US" sz="3600" dirty="0" smtClean="0"/>
              <a:t>- </a:t>
            </a:r>
            <a:r>
              <a:rPr lang="en-US" sz="3600" b="1" dirty="0" err="1" smtClean="0">
                <a:solidFill>
                  <a:srgbClr val="FF0000"/>
                </a:solidFill>
              </a:rPr>
              <a:t>Ôi</a:t>
            </a:r>
            <a:r>
              <a:rPr lang="en-US" sz="3600" dirty="0" smtClean="0"/>
              <a:t>, </a:t>
            </a:r>
            <a:r>
              <a:rPr lang="en-US" sz="3600" dirty="0" err="1" smtClean="0"/>
              <a:t>anh</a:t>
            </a:r>
            <a:r>
              <a:rPr lang="en-US" sz="3600" dirty="0" smtClean="0"/>
              <a:t> </a:t>
            </a:r>
            <a:r>
              <a:rPr lang="en-US" sz="3600" dirty="0" err="1" smtClean="0"/>
              <a:t>thật</a:t>
            </a:r>
            <a:r>
              <a:rPr lang="en-US" sz="3600" dirty="0" smtClean="0"/>
              <a:t> </a:t>
            </a:r>
            <a:r>
              <a:rPr lang="en-US" sz="3600" dirty="0" err="1" smtClean="0"/>
              <a:t>là</a:t>
            </a:r>
            <a:r>
              <a:rPr lang="en-US" sz="3600" dirty="0" smtClean="0"/>
              <a:t> </a:t>
            </a:r>
            <a:r>
              <a:rPr lang="en-US" sz="3600" dirty="0" err="1" smtClean="0"/>
              <a:t>một</a:t>
            </a:r>
            <a:r>
              <a:rPr lang="en-US" sz="3600" dirty="0" smtClean="0"/>
              <a:t> con </a:t>
            </a:r>
            <a:r>
              <a:rPr lang="en-US" sz="3600" dirty="0" err="1" smtClean="0"/>
              <a:t>người</a:t>
            </a:r>
            <a:r>
              <a:rPr lang="en-US" sz="3600" dirty="0" smtClean="0"/>
              <a:t> </a:t>
            </a:r>
            <a:r>
              <a:rPr lang="en-US" sz="3600" dirty="0" err="1" smtClean="0"/>
              <a:t>tài</a:t>
            </a:r>
            <a:r>
              <a:rPr lang="en-US" sz="3600" dirty="0" smtClean="0"/>
              <a:t> </a:t>
            </a:r>
            <a:r>
              <a:rPr lang="en-US" sz="3600" dirty="0" err="1" smtClean="0"/>
              <a:t>giỏi</a:t>
            </a:r>
            <a:r>
              <a:rPr lang="en-US" sz="3600" dirty="0" smtClean="0"/>
              <a:t>.</a:t>
            </a:r>
          </a:p>
          <a:p>
            <a:pPr marL="109728" indent="0">
              <a:buNone/>
            </a:pPr>
            <a:endParaRPr lang="en-US" sz="3600" dirty="0" smtClean="0"/>
          </a:p>
          <a:p>
            <a:pPr marL="109728" indent="0">
              <a:buNone/>
            </a:pPr>
            <a:r>
              <a:rPr lang="en-US" sz="3600" dirty="0" smtClean="0"/>
              <a:t>	- </a:t>
            </a:r>
            <a:r>
              <a:rPr lang="en-US" sz="3600" b="1" dirty="0" err="1" smtClean="0">
                <a:solidFill>
                  <a:srgbClr val="FF0000"/>
                </a:solidFill>
              </a:rPr>
              <a:t>Này</a:t>
            </a:r>
            <a:r>
              <a:rPr lang="en-US" sz="3600" dirty="0" smtClean="0"/>
              <a:t>, </a:t>
            </a:r>
            <a:r>
              <a:rPr lang="en-US" sz="3600" dirty="0" err="1" smtClean="0"/>
              <a:t>tôi</a:t>
            </a:r>
            <a:r>
              <a:rPr lang="en-US" sz="3600" dirty="0" smtClean="0"/>
              <a:t> </a:t>
            </a:r>
            <a:r>
              <a:rPr lang="en-US" sz="3600" dirty="0" err="1" smtClean="0"/>
              <a:t>bảo</a:t>
            </a:r>
            <a:r>
              <a:rPr lang="en-US" sz="3600" dirty="0" smtClean="0"/>
              <a:t> </a:t>
            </a:r>
            <a:r>
              <a:rPr lang="en-US" sz="3600" dirty="0" err="1" smtClean="0"/>
              <a:t>anh</a:t>
            </a:r>
            <a:r>
              <a:rPr lang="en-US" sz="3600" dirty="0" smtClean="0"/>
              <a:t> </a:t>
            </a:r>
            <a:r>
              <a:rPr lang="en-US" sz="3600" dirty="0" err="1" smtClean="0"/>
              <a:t>cái</a:t>
            </a:r>
            <a:r>
              <a:rPr lang="en-US" sz="3600" dirty="0" smtClean="0"/>
              <a:t> </a:t>
            </a:r>
            <a:r>
              <a:rPr lang="en-US" sz="3600" dirty="0" err="1" smtClean="0"/>
              <a:t>này</a:t>
            </a:r>
            <a:r>
              <a:rPr lang="en-US" sz="3600" dirty="0" smtClean="0"/>
              <a:t> </a:t>
            </a:r>
            <a:r>
              <a:rPr lang="en-US" sz="3600" dirty="0" err="1" smtClean="0"/>
              <a:t>nha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0" y="5185287"/>
            <a:ext cx="9144000" cy="9906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 PHẦN BIỆT LẬP</a:t>
            </a:r>
            <a:endParaRPr lang="en-US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79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229600" cy="533400"/>
          </a:xfrm>
        </p:spPr>
        <p:txBody>
          <a:bodyPr>
            <a:noAutofit/>
          </a:bodyPr>
          <a:lstStyle/>
          <a:p>
            <a:r>
              <a:rPr lang="en-US" sz="28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I. KHÁI NIỆM</a:t>
            </a:r>
            <a:endParaRPr lang="en-US" sz="2800" b="1" u="sng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15400" cy="5867400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 CN-VN)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589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971800" y="762000"/>
            <a:ext cx="2971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THÀNH PHẦN</a:t>
            </a:r>
          </a:p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BIỆT LẬP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6142" y="4597809"/>
            <a:ext cx="1981200" cy="9906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TÌNH THÁI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7171" y="4597809"/>
            <a:ext cx="1981200" cy="990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CẢM THÁN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5742" y="4602725"/>
            <a:ext cx="1981200" cy="9906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GỌI - ĐÁP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5542" y="4597809"/>
            <a:ext cx="1981200" cy="9906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PHỤ CHÚ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066801" y="2356669"/>
            <a:ext cx="3351570" cy="18343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588160" y="2356669"/>
            <a:ext cx="878758" cy="17691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457700" y="2356669"/>
            <a:ext cx="647700" cy="17194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418371" y="2356669"/>
            <a:ext cx="3427771" cy="17691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2413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31536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lnSpc>
                <a:spcPct val="150000"/>
              </a:lnSpc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ra.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4127"/>
            <a:ext cx="5410200" cy="4953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II/ THÀNH PHẦN TÌNH THÁI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49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315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Vd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nỗi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thôi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109728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4127"/>
            <a:ext cx="5410200" cy="4953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II/ THÀNH PHẦN TÌNH THÁI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10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60136"/>
          </a:xfrm>
        </p:spPr>
        <p:txBody>
          <a:bodyPr>
            <a:normAutofit/>
          </a:bodyPr>
          <a:lstStyle/>
          <a:p>
            <a:pPr marL="624078" indent="-514350" algn="ctr">
              <a:buAutoNum type="alphaLcParenR"/>
            </a:pP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Ồ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624078" indent="-514350" algn="ctr">
              <a:buAutoNum type="alphaLcParenR"/>
            </a:pP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ctr">
              <a:buAutoNum type="alphaLcParenR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971800" y="3276600"/>
            <a:ext cx="30480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THÁN TỪ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4724400"/>
            <a:ext cx="6096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THÀNH PHẦN CẢM THÁN:</a:t>
            </a:r>
          </a:p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67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315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bộc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,...)</a:t>
            </a:r>
          </a:p>
          <a:p>
            <a:pPr marL="109728" indent="0">
              <a:lnSpc>
                <a:spcPct val="150000"/>
              </a:lnSpc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4127"/>
            <a:ext cx="5410200" cy="4953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III/ THÀNH PHẦN CẢM THÁN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049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2407</TotalTime>
  <Words>693</Words>
  <Application>Microsoft Office PowerPoint</Application>
  <PresentationFormat>On-screen Show (4:3)</PresentationFormat>
  <Paragraphs>105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Century Gothic</vt:lpstr>
      <vt:lpstr>Georgia</vt:lpstr>
      <vt:lpstr>Times New Roman</vt:lpstr>
      <vt:lpstr>Wingdings 3</vt:lpstr>
      <vt:lpstr>Ion</vt:lpstr>
      <vt:lpstr>THÀNH PHẦN  BIỆT LẬP</vt:lpstr>
      <vt:lpstr>I. KHÁI NIỆM</vt:lpstr>
      <vt:lpstr>I. KHÁI NIỆM</vt:lpstr>
      <vt:lpstr>I. KHÁI NIỆM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THÀNH PHẦN  BIỆT LẬP</dc:title>
  <dc:creator>tuan_huy</dc:creator>
  <cp:lastModifiedBy>THIENTAM</cp:lastModifiedBy>
  <cp:revision>17</cp:revision>
  <dcterms:created xsi:type="dcterms:W3CDTF">2019-01-15T00:23:29Z</dcterms:created>
  <dcterms:modified xsi:type="dcterms:W3CDTF">2022-06-24T07:56:16Z</dcterms:modified>
</cp:coreProperties>
</file>