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57" r:id="rId3"/>
    <p:sldId id="270" r:id="rId4"/>
    <p:sldId id="273" r:id="rId5"/>
    <p:sldId id="259" r:id="rId6"/>
    <p:sldId id="260" r:id="rId7"/>
    <p:sldId id="274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86" r:id="rId16"/>
    <p:sldId id="288" r:id="rId17"/>
    <p:sldId id="290" r:id="rId18"/>
    <p:sldId id="29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9F78E-5503-426C-B18D-3188F0491945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3651-CFE2-433E-BD5A-DF0497BF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2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63651-CFE2-433E-BD5A-DF0497BF07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3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8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8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594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72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65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65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48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5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4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9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7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7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050FA4A-F741-42F4-8D9E-DB5CE43B7CFA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F2BA-D7FA-44EA-824C-D854AE359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417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41774"/>
            <a:ext cx="8458200" cy="242411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/>
            <a:r>
              <a:rPr lang="en-US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 PHẦN </a:t>
            </a:r>
            <a:br>
              <a:rPr lang="en-US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BIỆT LẬP</a:t>
            </a:r>
            <a:endParaRPr lang="en-US" sz="8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9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86200"/>
            <a:ext cx="4724400" cy="2971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467224"/>
            <a:ext cx="41148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5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31536"/>
          </a:xfrm>
        </p:spPr>
        <p:txBody>
          <a:bodyPr>
            <a:normAutofit/>
          </a:bodyPr>
          <a:lstStyle/>
          <a:p>
            <a:pPr marL="624078" indent="-514350">
              <a:buAutoNum type="alphaLcParenR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súng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24078" indent="-514350">
              <a:buAutoNum type="alphaLcParenR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lphaLcParenR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nè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109728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IV/ THÀNH PHẦN GỌI - ĐÁP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419600"/>
            <a:ext cx="9144000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2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3153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lnSpc>
                <a:spcPct val="200000"/>
              </a:lnSpc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nè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109728" indent="0">
              <a:lnSpc>
                <a:spcPct val="200000"/>
              </a:lnSpc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IV/ THÀNH PHẦN GỌI - ĐÁP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21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66928" indent="-457200">
              <a:buAutoNum type="alphaL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Georgia"/>
              <a:buAutoNum type="alphaLcParenR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566928" indent="-457200">
              <a:buFont typeface="Georgia"/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Georgia"/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V/ THÀNH PHẦN PHỤ CHÚ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3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66928" indent="-457200">
              <a:buAutoNum type="alphaL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Georgia"/>
              <a:buAutoNum type="alphaLcParenR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566928" indent="-457200">
              <a:buFont typeface="Georgia"/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Georgia"/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V/ THÀNH PHẦN PHỤ CHÚ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4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V/ THÀNH PHẦN PHỤ CHÚ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36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33413" indent="-523875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V/ THÀNH PHẦN PHỤ CHÚ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4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1/19</a:t>
            </a:r>
          </a:p>
          <a:p>
            <a:pPr marL="109728" lv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lvl="0" indent="0">
              <a:lnSpc>
                <a:spcPct val="20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b)Chao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lvl="0" indent="0">
              <a:lnSpc>
                <a:spcPct val="20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lvl="0" indent="0">
              <a:lnSpc>
                <a:spcPct val="20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Chả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nhẽ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indent="0" algn="ctr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VI/ LUYỆN TẬP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8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2/19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dirty="0"/>
              <a:t>		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  <a:p>
            <a:pPr marL="109728" indent="0" algn="ctr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VI/ LUYỆN TẬP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0" y="1320575"/>
            <a:ext cx="838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2279073" y="2073205"/>
            <a:ext cx="838200" cy="6858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79073" y="2836898"/>
            <a:ext cx="838200" cy="6858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79073" y="3585987"/>
            <a:ext cx="838200" cy="6858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86000" y="4362785"/>
            <a:ext cx="838200" cy="685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51364" y="5111874"/>
            <a:ext cx="838200" cy="685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51364" y="5875567"/>
            <a:ext cx="838200" cy="685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1320575"/>
            <a:ext cx="3124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2073205"/>
            <a:ext cx="3124200" cy="685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2836898"/>
            <a:ext cx="3124200" cy="685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33800" y="3585987"/>
            <a:ext cx="3124200" cy="685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3800" y="4362313"/>
            <a:ext cx="31242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5111874"/>
            <a:ext cx="3124200" cy="685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33800" y="5902591"/>
            <a:ext cx="31242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5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9427"/>
            <a:ext cx="8839200" cy="562510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3/33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lv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VI/ LUYỆN TẬP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33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I. KHÁI NIỆM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867400"/>
          </a:xfrm>
        </p:spPr>
        <p:txBody>
          <a:bodyPr/>
          <a:lstStyle/>
          <a:p>
            <a:pPr marL="109728" indent="0">
              <a:buNone/>
            </a:pPr>
            <a:endParaRPr lang="en-US" sz="5400" dirty="0" smtClean="0"/>
          </a:p>
          <a:p>
            <a:pPr marL="109728" indent="0">
              <a:buNone/>
            </a:pPr>
            <a:r>
              <a:rPr lang="en-US" dirty="0" smtClean="0"/>
              <a:t>	</a:t>
            </a:r>
            <a:r>
              <a:rPr lang="en-US" sz="4000" dirty="0" smtClean="0"/>
              <a:t>- </a:t>
            </a:r>
            <a:r>
              <a:rPr lang="en-US" sz="4000" dirty="0" err="1" smtClean="0"/>
              <a:t>Ôi</a:t>
            </a:r>
            <a:r>
              <a:rPr lang="en-US" sz="4000" dirty="0" smtClean="0"/>
              <a:t>, </a:t>
            </a:r>
            <a:r>
              <a:rPr lang="en-US" sz="4000" dirty="0" err="1" smtClean="0"/>
              <a:t>anh</a:t>
            </a:r>
            <a:r>
              <a:rPr lang="en-US" sz="4000" dirty="0" smtClean="0"/>
              <a:t> </a:t>
            </a:r>
            <a:r>
              <a:rPr lang="en-US" sz="4000" dirty="0" err="1" smtClean="0"/>
              <a:t>thật</a:t>
            </a:r>
            <a:r>
              <a:rPr lang="en-US" sz="4000" dirty="0" smtClean="0"/>
              <a:t> </a:t>
            </a:r>
            <a:r>
              <a:rPr lang="en-US" sz="4000" dirty="0" err="1" smtClean="0"/>
              <a:t>là</a:t>
            </a:r>
            <a:r>
              <a:rPr lang="en-US" sz="4000" dirty="0" smtClean="0"/>
              <a:t> </a:t>
            </a:r>
            <a:r>
              <a:rPr lang="en-US" sz="4000" dirty="0" err="1" smtClean="0"/>
              <a:t>một</a:t>
            </a:r>
            <a:r>
              <a:rPr lang="en-US" sz="4000" dirty="0" smtClean="0"/>
              <a:t> con </a:t>
            </a:r>
            <a:r>
              <a:rPr lang="en-US" sz="4000" dirty="0" err="1" smtClean="0"/>
              <a:t>người</a:t>
            </a:r>
            <a:r>
              <a:rPr lang="en-US" sz="4000" dirty="0" smtClean="0"/>
              <a:t> </a:t>
            </a:r>
            <a:r>
              <a:rPr lang="en-US" sz="4000" dirty="0" err="1" smtClean="0"/>
              <a:t>tài</a:t>
            </a:r>
            <a:r>
              <a:rPr lang="en-US" sz="4000" dirty="0" smtClean="0"/>
              <a:t> </a:t>
            </a:r>
            <a:r>
              <a:rPr lang="en-US" sz="4000" dirty="0" err="1" smtClean="0"/>
              <a:t>giỏi</a:t>
            </a:r>
            <a:r>
              <a:rPr lang="en-US" sz="4000" dirty="0" smtClean="0"/>
              <a:t>.</a:t>
            </a:r>
          </a:p>
          <a:p>
            <a:pPr marL="109728" indent="0">
              <a:buNone/>
            </a:pPr>
            <a:endParaRPr lang="en-US" sz="4000" dirty="0" smtClean="0"/>
          </a:p>
          <a:p>
            <a:pPr marL="109728" indent="0">
              <a:buNone/>
            </a:pPr>
            <a:endParaRPr lang="en-US" sz="4000" dirty="0" smtClean="0"/>
          </a:p>
          <a:p>
            <a:pPr marL="109728" indent="0">
              <a:buNone/>
            </a:pPr>
            <a:r>
              <a:rPr lang="en-US" sz="4000" dirty="0" smtClean="0"/>
              <a:t>	- </a:t>
            </a:r>
            <a:r>
              <a:rPr lang="en-US" sz="4000" dirty="0" err="1" smtClean="0"/>
              <a:t>Này</a:t>
            </a:r>
            <a:r>
              <a:rPr lang="en-US" sz="4000" dirty="0" smtClean="0"/>
              <a:t>, </a:t>
            </a:r>
            <a:r>
              <a:rPr lang="en-US" sz="4000" dirty="0" err="1" smtClean="0"/>
              <a:t>tôi</a:t>
            </a:r>
            <a:r>
              <a:rPr lang="en-US" sz="4000" dirty="0" smtClean="0"/>
              <a:t> </a:t>
            </a:r>
            <a:r>
              <a:rPr lang="en-US" sz="4000" dirty="0" err="1" smtClean="0"/>
              <a:t>bảo</a:t>
            </a:r>
            <a:r>
              <a:rPr lang="en-US" sz="4000" dirty="0" smtClean="0"/>
              <a:t> </a:t>
            </a:r>
            <a:r>
              <a:rPr lang="en-US" sz="4000" dirty="0" err="1" smtClean="0"/>
              <a:t>anh</a:t>
            </a:r>
            <a:r>
              <a:rPr lang="en-US" sz="4000" dirty="0" smtClean="0"/>
              <a:t> </a:t>
            </a:r>
            <a:r>
              <a:rPr lang="en-US" sz="4000" dirty="0" err="1" smtClean="0"/>
              <a:t>cái</a:t>
            </a:r>
            <a:r>
              <a:rPr lang="en-US" sz="4000" dirty="0" smtClean="0"/>
              <a:t> </a:t>
            </a:r>
            <a:r>
              <a:rPr lang="en-US" sz="4000" dirty="0" err="1" smtClean="0"/>
              <a:t>này</a:t>
            </a:r>
            <a:r>
              <a:rPr lang="en-US" sz="4000" dirty="0" smtClean="0"/>
              <a:t> </a:t>
            </a:r>
            <a:r>
              <a:rPr lang="en-US" sz="4000" dirty="0" err="1" smtClean="0"/>
              <a:t>nha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975263" y="1905000"/>
            <a:ext cx="152400" cy="76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209800" y="2514600"/>
            <a:ext cx="67194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200401" y="2521527"/>
            <a:ext cx="54101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42901" y="3200400"/>
            <a:ext cx="6476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124200" y="4308764"/>
            <a:ext cx="76200" cy="7966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89909" y="5049983"/>
            <a:ext cx="67194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200402" y="5049983"/>
            <a:ext cx="449579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2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I. KHÁI NIỆM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867400"/>
          </a:xfrm>
        </p:spPr>
        <p:txBody>
          <a:bodyPr/>
          <a:lstStyle/>
          <a:p>
            <a:pPr marL="109728" indent="0">
              <a:buNone/>
            </a:pPr>
            <a:endParaRPr lang="en-US" sz="3200" dirty="0" smtClean="0"/>
          </a:p>
          <a:p>
            <a:pPr marL="109728" indent="0">
              <a:buNone/>
            </a:pPr>
            <a:r>
              <a:rPr lang="en-US" dirty="0" smtClean="0"/>
              <a:t>	</a:t>
            </a:r>
            <a:r>
              <a:rPr lang="en-US" sz="3600" dirty="0" smtClean="0"/>
              <a:t>- </a:t>
            </a:r>
            <a:r>
              <a:rPr lang="en-US" sz="3600" b="1" dirty="0" err="1" smtClean="0">
                <a:solidFill>
                  <a:srgbClr val="FF0000"/>
                </a:solidFill>
              </a:rPr>
              <a:t>Ôi</a:t>
            </a:r>
            <a:r>
              <a:rPr lang="en-US" sz="3600" dirty="0" smtClean="0"/>
              <a:t>, </a:t>
            </a:r>
            <a:r>
              <a:rPr lang="en-US" sz="3600" dirty="0" err="1" smtClean="0"/>
              <a:t>anh</a:t>
            </a:r>
            <a:r>
              <a:rPr lang="en-US" sz="3600" dirty="0" smtClean="0"/>
              <a:t> </a:t>
            </a:r>
            <a:r>
              <a:rPr lang="en-US" sz="3600" dirty="0" err="1" smtClean="0"/>
              <a:t>thật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</a:t>
            </a:r>
            <a:r>
              <a:rPr lang="en-US" sz="3600" dirty="0" err="1" smtClean="0"/>
              <a:t>một</a:t>
            </a:r>
            <a:r>
              <a:rPr lang="en-US" sz="3600" dirty="0" smtClean="0"/>
              <a:t> con </a:t>
            </a:r>
            <a:r>
              <a:rPr lang="en-US" sz="3600" dirty="0" err="1" smtClean="0"/>
              <a:t>người</a:t>
            </a:r>
            <a:r>
              <a:rPr lang="en-US" sz="3600" dirty="0" smtClean="0"/>
              <a:t> </a:t>
            </a:r>
            <a:r>
              <a:rPr lang="en-US" sz="3600" dirty="0" err="1" smtClean="0"/>
              <a:t>tài</a:t>
            </a:r>
            <a:r>
              <a:rPr lang="en-US" sz="3600" dirty="0" smtClean="0"/>
              <a:t> </a:t>
            </a:r>
            <a:r>
              <a:rPr lang="en-US" sz="3600" dirty="0" err="1" smtClean="0"/>
              <a:t>giỏi</a:t>
            </a:r>
            <a:r>
              <a:rPr lang="en-US" sz="3600" dirty="0" smtClean="0"/>
              <a:t>.</a:t>
            </a:r>
          </a:p>
          <a:p>
            <a:pPr marL="109728" indent="0">
              <a:buNone/>
            </a:pPr>
            <a:endParaRPr lang="en-US" sz="3600" dirty="0" smtClean="0"/>
          </a:p>
          <a:p>
            <a:pPr marL="109728" indent="0">
              <a:buNone/>
            </a:pPr>
            <a:r>
              <a:rPr lang="en-US" sz="3600" dirty="0" smtClean="0"/>
              <a:t>	- </a:t>
            </a:r>
            <a:r>
              <a:rPr lang="en-US" sz="3600" b="1" dirty="0" err="1" smtClean="0">
                <a:solidFill>
                  <a:srgbClr val="FF0000"/>
                </a:solidFill>
              </a:rPr>
              <a:t>Này</a:t>
            </a:r>
            <a:r>
              <a:rPr lang="en-US" sz="3600" dirty="0" smtClean="0"/>
              <a:t>, </a:t>
            </a:r>
            <a:r>
              <a:rPr lang="en-US" sz="3600" dirty="0" err="1" smtClean="0"/>
              <a:t>tôi</a:t>
            </a:r>
            <a:r>
              <a:rPr lang="en-US" sz="3600" dirty="0" smtClean="0"/>
              <a:t> </a:t>
            </a:r>
            <a:r>
              <a:rPr lang="en-US" sz="3600" dirty="0" err="1" smtClean="0"/>
              <a:t>bảo</a:t>
            </a:r>
            <a:r>
              <a:rPr lang="en-US" sz="3600" dirty="0" smtClean="0"/>
              <a:t> </a:t>
            </a:r>
            <a:r>
              <a:rPr lang="en-US" sz="3600" dirty="0" err="1" smtClean="0"/>
              <a:t>anh</a:t>
            </a:r>
            <a:r>
              <a:rPr lang="en-US" sz="3600" dirty="0" smtClean="0"/>
              <a:t> </a:t>
            </a:r>
            <a:r>
              <a:rPr lang="en-US" sz="3600" dirty="0" err="1" smtClean="0"/>
              <a:t>cái</a:t>
            </a:r>
            <a:r>
              <a:rPr lang="en-US" sz="3600" dirty="0" smtClean="0"/>
              <a:t> </a:t>
            </a:r>
            <a:r>
              <a:rPr lang="en-US" sz="3600" dirty="0" err="1" smtClean="0"/>
              <a:t>này</a:t>
            </a:r>
            <a:r>
              <a:rPr lang="en-US" sz="3600" dirty="0" smtClean="0"/>
              <a:t> </a:t>
            </a:r>
            <a:r>
              <a:rPr lang="en-US" sz="3600" dirty="0" err="1" smtClean="0"/>
              <a:t>nha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0" y="5185287"/>
            <a:ext cx="9144000" cy="9906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 PHẦN BIỆT LẬP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9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I. KHÁI NIỆM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8674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CN-VN)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89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71800" y="762000"/>
            <a:ext cx="2971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THÀNH PHẦN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BIỆT LẬP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142" y="4597809"/>
            <a:ext cx="1981200" cy="990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TÌNH THÁI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7171" y="4597809"/>
            <a:ext cx="1981200" cy="990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CẢM THÁN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5742" y="4602725"/>
            <a:ext cx="1981200" cy="990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GỌI - ĐÁP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5542" y="4597809"/>
            <a:ext cx="1981200" cy="990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PHỤ CHÚ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066801" y="2356669"/>
            <a:ext cx="3351570" cy="1834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588160" y="2356669"/>
            <a:ext cx="878758" cy="1769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57700" y="2356669"/>
            <a:ext cx="647700" cy="17194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18371" y="2356669"/>
            <a:ext cx="3427771" cy="1769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4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3153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II/ THÀNH PHẦN TÌNH THÁI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49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31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09728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II/ THÀNH PHẦN TÌNH THÁI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0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>
            <a:normAutofit/>
          </a:bodyPr>
          <a:lstStyle/>
          <a:p>
            <a:pPr marL="624078" indent="-514350" algn="ctr">
              <a:buAutoNum type="alphaLcParenR"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Ồ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 algn="ctr">
              <a:buAutoNum type="alphaLcParenR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ctr">
              <a:buAutoNum type="alphaLcParenR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971800" y="3276600"/>
            <a:ext cx="3048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THÁN TỪ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4724400"/>
            <a:ext cx="6096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THÀNH PHẦN CẢM THÁN: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7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31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,...)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27"/>
            <a:ext cx="5410200" cy="4953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III/ THÀNH PHẦN CẢM THÁN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4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2407</TotalTime>
  <Words>693</Words>
  <Application>Microsoft Office PowerPoint</Application>
  <PresentationFormat>On-screen Show (4:3)</PresentationFormat>
  <Paragraphs>105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Georgia</vt:lpstr>
      <vt:lpstr>Times New Roman</vt:lpstr>
      <vt:lpstr>Wingdings 3</vt:lpstr>
      <vt:lpstr>Ion</vt:lpstr>
      <vt:lpstr>THÀNH PHẦN  BIỆT LẬP</vt:lpstr>
      <vt:lpstr>I. KHÁI NIỆM</vt:lpstr>
      <vt:lpstr>I. KHÁI NIỆM</vt:lpstr>
      <vt:lpstr>I. KHÁI NIỆM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THÀNH PHẦN  BIỆT LẬP</dc:title>
  <dc:creator>tuan_huy</dc:creator>
  <cp:lastModifiedBy>THIENTAM</cp:lastModifiedBy>
  <cp:revision>17</cp:revision>
  <dcterms:created xsi:type="dcterms:W3CDTF">2019-01-15T00:23:29Z</dcterms:created>
  <dcterms:modified xsi:type="dcterms:W3CDTF">2022-06-24T07:56:16Z</dcterms:modified>
</cp:coreProperties>
</file>